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7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7.png"/><Relationship Id="rId3" Type="http://schemas.openxmlformats.org/officeDocument/2006/relationships/image" Target="../media/image22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6.png"/><Relationship Id="rId2" Type="http://schemas.openxmlformats.org/officeDocument/2006/relationships/image" Target="../media/image95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5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86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32.png"/><Relationship Id="rId3" Type="http://schemas.openxmlformats.org/officeDocument/2006/relationships/image" Target="../media/image22.png"/><Relationship Id="rId21" Type="http://schemas.openxmlformats.org/officeDocument/2006/relationships/image" Target="../media/image113.png"/><Relationship Id="rId7" Type="http://schemas.openxmlformats.org/officeDocument/2006/relationships/image" Target="../media/image124.png"/><Relationship Id="rId12" Type="http://schemas.openxmlformats.org/officeDocument/2006/relationships/image" Target="../media/image104.png"/><Relationship Id="rId17" Type="http://schemas.openxmlformats.org/officeDocument/2006/relationships/image" Target="../media/image129.png"/><Relationship Id="rId25" Type="http://schemas.openxmlformats.org/officeDocument/2006/relationships/image" Target="../media/image116.png"/><Relationship Id="rId33" Type="http://schemas.openxmlformats.org/officeDocument/2006/relationships/image" Target="../media/image118.png"/><Relationship Id="rId2" Type="http://schemas.openxmlformats.org/officeDocument/2006/relationships/image" Target="../media/image95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27.png"/><Relationship Id="rId24" Type="http://schemas.openxmlformats.org/officeDocument/2006/relationships/image" Target="../media/image131.png"/><Relationship Id="rId32" Type="http://schemas.openxmlformats.org/officeDocument/2006/relationships/image" Target="../media/image134.png"/><Relationship Id="rId5" Type="http://schemas.openxmlformats.org/officeDocument/2006/relationships/image" Target="../media/image123.png"/><Relationship Id="rId15" Type="http://schemas.openxmlformats.org/officeDocument/2006/relationships/image" Target="../media/image107.png"/><Relationship Id="rId23" Type="http://schemas.openxmlformats.org/officeDocument/2006/relationships/image" Target="../media/image114.png"/><Relationship Id="rId28" Type="http://schemas.openxmlformats.org/officeDocument/2006/relationships/image" Target="../media/image115.png"/><Relationship Id="rId10" Type="http://schemas.openxmlformats.org/officeDocument/2006/relationships/image" Target="../media/image126.png"/><Relationship Id="rId19" Type="http://schemas.openxmlformats.org/officeDocument/2006/relationships/image" Target="../media/image111.png"/><Relationship Id="rId31" Type="http://schemas.openxmlformats.org/officeDocument/2006/relationships/image" Target="../media/image121.png"/><Relationship Id="rId4" Type="http://schemas.openxmlformats.org/officeDocument/2006/relationships/image" Target="../media/image122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86.png"/><Relationship Id="rId27" Type="http://schemas.openxmlformats.org/officeDocument/2006/relationships/image" Target="../media/image133.png"/><Relationship Id="rId30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3.gif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2.png"/><Relationship Id="rId5" Type="http://schemas.openxmlformats.org/officeDocument/2006/relationships/image" Target="../media/image137.png"/><Relationship Id="rId10" Type="http://schemas.openxmlformats.org/officeDocument/2006/relationships/image" Target="../media/image22.png"/><Relationship Id="rId4" Type="http://schemas.openxmlformats.org/officeDocument/2006/relationships/image" Target="../media/image98.png"/><Relationship Id="rId9" Type="http://schemas.openxmlformats.org/officeDocument/2006/relationships/image" Target="../media/image1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4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29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22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4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image" Target="../media/image15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51.png"/><Relationship Id="rId5" Type="http://schemas.openxmlformats.org/officeDocument/2006/relationships/image" Target="../media/image158.png"/><Relationship Id="rId15" Type="http://schemas.openxmlformats.org/officeDocument/2006/relationships/image" Target="../media/image156.png"/><Relationship Id="rId10" Type="http://schemas.openxmlformats.org/officeDocument/2006/relationships/image" Target="../media/image163.png"/><Relationship Id="rId4" Type="http://schemas.openxmlformats.org/officeDocument/2006/relationships/image" Target="../media/image22.png"/><Relationship Id="rId9" Type="http://schemas.openxmlformats.org/officeDocument/2006/relationships/image" Target="../media/image162.png"/><Relationship Id="rId14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61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12" Type="http://schemas.openxmlformats.org/officeDocument/2006/relationships/image" Target="../media/image152.png"/><Relationship Id="rId2" Type="http://schemas.openxmlformats.org/officeDocument/2006/relationships/image" Target="../media/image144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51.png"/><Relationship Id="rId5" Type="http://schemas.openxmlformats.org/officeDocument/2006/relationships/image" Target="../media/image167.png"/><Relationship Id="rId15" Type="http://schemas.openxmlformats.org/officeDocument/2006/relationships/image" Target="../media/image174.png"/><Relationship Id="rId10" Type="http://schemas.openxmlformats.org/officeDocument/2006/relationships/image" Target="../media/image172.png"/><Relationship Id="rId4" Type="http://schemas.openxmlformats.org/officeDocument/2006/relationships/image" Target="../media/image22.png"/><Relationship Id="rId9" Type="http://schemas.openxmlformats.org/officeDocument/2006/relationships/image" Target="../media/image171.png"/><Relationship Id="rId14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61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12" Type="http://schemas.openxmlformats.org/officeDocument/2006/relationships/image" Target="../media/image152.png"/><Relationship Id="rId2" Type="http://schemas.openxmlformats.org/officeDocument/2006/relationships/image" Target="../media/image144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51.png"/><Relationship Id="rId5" Type="http://schemas.openxmlformats.org/officeDocument/2006/relationships/image" Target="../media/image176.png"/><Relationship Id="rId15" Type="http://schemas.openxmlformats.org/officeDocument/2006/relationships/image" Target="../media/image182.png"/><Relationship Id="rId10" Type="http://schemas.openxmlformats.org/officeDocument/2006/relationships/image" Target="../media/image180.png"/><Relationship Id="rId4" Type="http://schemas.openxmlformats.org/officeDocument/2006/relationships/image" Target="../media/image22.png"/><Relationship Id="rId9" Type="http://schemas.openxmlformats.org/officeDocument/2006/relationships/image" Target="../media/image179.png"/><Relationship Id="rId1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89.png"/><Relationship Id="rId18" Type="http://schemas.openxmlformats.org/officeDocument/2006/relationships/image" Target="../media/image161.png"/><Relationship Id="rId3" Type="http://schemas.openxmlformats.org/officeDocument/2006/relationships/image" Target="../media/image183.png"/><Relationship Id="rId21" Type="http://schemas.openxmlformats.org/officeDocument/2006/relationships/image" Target="../media/image195.png"/><Relationship Id="rId7" Type="http://schemas.openxmlformats.org/officeDocument/2006/relationships/image" Target="../media/image186.png"/><Relationship Id="rId12" Type="http://schemas.openxmlformats.org/officeDocument/2006/relationships/image" Target="../media/image152.png"/><Relationship Id="rId17" Type="http://schemas.openxmlformats.org/officeDocument/2006/relationships/image" Target="../media/image192.png"/><Relationship Id="rId2" Type="http://schemas.openxmlformats.org/officeDocument/2006/relationships/image" Target="../media/image144.png"/><Relationship Id="rId16" Type="http://schemas.openxmlformats.org/officeDocument/2006/relationships/image" Target="../media/image156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51.png"/><Relationship Id="rId5" Type="http://schemas.openxmlformats.org/officeDocument/2006/relationships/image" Target="../media/image184.png"/><Relationship Id="rId15" Type="http://schemas.openxmlformats.org/officeDocument/2006/relationships/image" Target="../media/image191.png"/><Relationship Id="rId10" Type="http://schemas.openxmlformats.org/officeDocument/2006/relationships/image" Target="../media/image188.png"/><Relationship Id="rId19" Type="http://schemas.openxmlformats.org/officeDocument/2006/relationships/image" Target="../media/image193.png"/><Relationship Id="rId4" Type="http://schemas.openxmlformats.org/officeDocument/2006/relationships/image" Target="../media/image22.png"/><Relationship Id="rId9" Type="http://schemas.openxmlformats.org/officeDocument/2006/relationships/image" Target="../media/image179.png"/><Relationship Id="rId14" Type="http://schemas.openxmlformats.org/officeDocument/2006/relationships/image" Target="../media/image1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gif"/><Relationship Id="rId3" Type="http://schemas.openxmlformats.org/officeDocument/2006/relationships/image" Target="../media/image22.png"/><Relationship Id="rId7" Type="http://schemas.openxmlformats.org/officeDocument/2006/relationships/image" Target="../media/image19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8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1.png"/><Relationship Id="rId7" Type="http://schemas.openxmlformats.org/officeDocument/2006/relationships/image" Target="../media/image9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5.png"/><Relationship Id="rId7" Type="http://schemas.openxmlformats.org/officeDocument/2006/relationships/image" Target="../media/image208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68430" y="1264394"/>
            <a:ext cx="7198196" cy="7198196"/>
            <a:chOff x="9668430" y="1264394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8430" y="1264394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439" y="1755585"/>
            <a:ext cx="14533771" cy="34791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157" y="9353993"/>
            <a:ext cx="5675662" cy="9212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744973" y="2079206"/>
            <a:ext cx="4190199" cy="5665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147" y="8919593"/>
            <a:ext cx="1823539" cy="486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0082" y="836410"/>
            <a:ext cx="11255909" cy="10079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4494" y="1590789"/>
            <a:ext cx="12719825" cy="3898173"/>
            <a:chOff x="2684494" y="1590789"/>
            <a:chExt cx="12719825" cy="38981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20980" y="-103858"/>
              <a:ext cx="25439651" cy="779634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4494" y="1590789"/>
              <a:ext cx="12719825" cy="3898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1568" y="7352501"/>
            <a:ext cx="7905998" cy="1413343"/>
            <a:chOff x="2781568" y="7352501"/>
            <a:chExt cx="7905998" cy="14133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9180" y="6738081"/>
              <a:ext cx="15811996" cy="282668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1568" y="7352501"/>
              <a:ext cx="7905998" cy="14133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7513" y="6677914"/>
            <a:ext cx="7298230" cy="10079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2543" y="506744"/>
            <a:ext cx="12657791" cy="15634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9524" y="1813088"/>
            <a:ext cx="12684624" cy="4424433"/>
            <a:chOff x="2709524" y="1813088"/>
            <a:chExt cx="12684624" cy="4424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54254" y="-100437"/>
              <a:ext cx="25369248" cy="88488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9524" y="1813088"/>
              <a:ext cx="12684624" cy="442443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2543" y="6846048"/>
            <a:ext cx="13322854" cy="1563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9524" y="8138620"/>
            <a:ext cx="11688985" cy="1678935"/>
            <a:chOff x="2709524" y="8138620"/>
            <a:chExt cx="11688985" cy="16789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025382" y="7408739"/>
              <a:ext cx="23377969" cy="33578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9524" y="8138620"/>
              <a:ext cx="11688985" cy="1678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2696" y="979365"/>
            <a:ext cx="1768529" cy="100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61708" y="1851981"/>
            <a:ext cx="14694261" cy="7015992"/>
            <a:chOff x="2061708" y="1851981"/>
            <a:chExt cx="14694261" cy="70159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1708" y="1851981"/>
              <a:ext cx="14694261" cy="7015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1773" y="2273690"/>
            <a:ext cx="14201563" cy="15634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87608" y="4000800"/>
            <a:ext cx="6110499" cy="3420887"/>
            <a:chOff x="6087608" y="4000800"/>
            <a:chExt cx="6110499" cy="34208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5644" y="2513643"/>
              <a:ext cx="12220998" cy="6841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7608" y="4000800"/>
              <a:ext cx="6110499" cy="3420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2696" y="979365"/>
            <a:ext cx="1768529" cy="100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1037" y="1841182"/>
            <a:ext cx="15554126" cy="7767401"/>
            <a:chOff x="1451037" y="1841182"/>
            <a:chExt cx="15554126" cy="77674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037" y="1841182"/>
              <a:ext cx="15554126" cy="7767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8273" y="2190977"/>
            <a:ext cx="11754638" cy="15634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25254" y="4132307"/>
            <a:ext cx="12589204" cy="3370498"/>
            <a:chOff x="3025254" y="4132307"/>
            <a:chExt cx="12589204" cy="33704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049351" y="2667055"/>
              <a:ext cx="25178408" cy="674099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5254" y="4132307"/>
              <a:ext cx="12589204" cy="3370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2696" y="979365"/>
            <a:ext cx="1768529" cy="100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1804" y="2300114"/>
            <a:ext cx="15591478" cy="5355021"/>
            <a:chOff x="1431804" y="2300114"/>
            <a:chExt cx="15591478" cy="53550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804" y="2300114"/>
              <a:ext cx="15591478" cy="5355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3351" y="676346"/>
            <a:ext cx="12451117" cy="15634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65673" y="2626459"/>
            <a:ext cx="8354369" cy="5290925"/>
            <a:chOff x="4965673" y="2626459"/>
            <a:chExt cx="8354369" cy="52909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835" y="326343"/>
              <a:ext cx="16708737" cy="1058184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5673" y="2626459"/>
              <a:ext cx="8354369" cy="5290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7901" y="1254660"/>
            <a:ext cx="1848210" cy="100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6151" y="2468273"/>
            <a:ext cx="15324613" cy="4940096"/>
            <a:chOff x="1546151" y="2468273"/>
            <a:chExt cx="15324613" cy="49400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151" y="2468273"/>
              <a:ext cx="15324613" cy="4940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3373" y="902973"/>
            <a:ext cx="1934816" cy="1130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9688"/>
            <a:ext cx="1157381" cy="10926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879" y="2297405"/>
            <a:ext cx="8462654" cy="1563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4114883"/>
            <a:ext cx="4953620" cy="4953620"/>
            <a:chOff x="801399" y="4114883"/>
            <a:chExt cx="4953620" cy="49536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399" y="4114883"/>
              <a:ext cx="4953620" cy="4953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4223" y="4114883"/>
            <a:ext cx="9078255" cy="5525247"/>
            <a:chOff x="8684223" y="4114883"/>
            <a:chExt cx="9078255" cy="55252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4223" y="4114883"/>
              <a:ext cx="9078255" cy="5525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9604" y="6877506"/>
            <a:ext cx="2407318" cy="676479"/>
            <a:chOff x="6029604" y="6877506"/>
            <a:chExt cx="2407318" cy="6764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9604" y="6877506"/>
              <a:ext cx="2407318" cy="67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80952"/>
            <a:ext cx="11638095" cy="11047619"/>
            <a:chOff x="7066667" y="-380952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80952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2886" y="2167866"/>
            <a:ext cx="4477096" cy="1899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2774"/>
            <a:ext cx="7345287" cy="79280"/>
            <a:chOff x="9142857" y="413277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13277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1606" y="4925892"/>
            <a:ext cx="3921820" cy="31057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5244" y="4744320"/>
            <a:ext cx="659660" cy="37282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1744973" y="2079206"/>
            <a:ext cx="4190199" cy="5665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120270" y="-222878"/>
            <a:ext cx="5056033" cy="5056033"/>
            <a:chOff x="-1120270" y="-222878"/>
            <a:chExt cx="5056033" cy="50560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-1120270" y="-222878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2239" y="1042239"/>
            <a:ext cx="5056033" cy="5056033"/>
            <a:chOff x="1042239" y="1042239"/>
            <a:chExt cx="5056033" cy="50560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1042239" y="1042239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4347" y="434347"/>
            <a:ext cx="10285714" cy="9417021"/>
            <a:chOff x="-434347" y="434347"/>
            <a:chExt cx="10285714" cy="94170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434347" y="434347"/>
              <a:ext cx="10285714" cy="9417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32724" y="-110155"/>
            <a:ext cx="16557974" cy="10437177"/>
            <a:chOff x="2632724" y="-110155"/>
            <a:chExt cx="16557974" cy="10437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2724" y="-110155"/>
              <a:ext cx="16557974" cy="10437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148" y="772164"/>
            <a:ext cx="5324458" cy="11029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340" y="3049323"/>
            <a:ext cx="14387273" cy="15634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340" y="5068067"/>
            <a:ext cx="13159048" cy="21189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6981" y="-126981"/>
            <a:ext cx="9069623" cy="10079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00344" y="2519793"/>
            <a:ext cx="13398967" cy="7133768"/>
            <a:chOff x="3000344" y="2519793"/>
            <a:chExt cx="13398967" cy="713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0344" y="2519793"/>
              <a:ext cx="13398967" cy="7133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8453" y="114771"/>
            <a:ext cx="5413599" cy="10856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5114" y="5629545"/>
            <a:ext cx="3108505" cy="1085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71039" y="2308135"/>
            <a:ext cx="839588" cy="161357"/>
            <a:chOff x="3371039" y="2308135"/>
            <a:chExt cx="839588" cy="1613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371039" y="2308135"/>
              <a:ext cx="839588" cy="161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0155" y="2666544"/>
            <a:ext cx="142063" cy="142063"/>
            <a:chOff x="3710155" y="2666544"/>
            <a:chExt cx="142063" cy="1420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0155" y="2666544"/>
              <a:ext cx="142063" cy="1420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7884" y="1154235"/>
            <a:ext cx="2336522" cy="10856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5858" y="1230138"/>
            <a:ext cx="9069623" cy="10079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97565" y="4132404"/>
            <a:ext cx="839588" cy="161357"/>
            <a:chOff x="2297565" y="4132404"/>
            <a:chExt cx="839588" cy="1613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040000">
              <a:off x="2297565" y="4132404"/>
              <a:ext cx="839588" cy="161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00344" y="4372651"/>
            <a:ext cx="142063" cy="142063"/>
            <a:chOff x="3000344" y="4372651"/>
            <a:chExt cx="142063" cy="1420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0344" y="4372651"/>
              <a:ext cx="142063" cy="14206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189" y="3451860"/>
            <a:ext cx="2644698" cy="10079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89" y="4515886"/>
            <a:ext cx="2644698" cy="26745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11334" y="5888225"/>
            <a:ext cx="839588" cy="161357"/>
            <a:chOff x="2311334" y="5888225"/>
            <a:chExt cx="839588" cy="1613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040000">
              <a:off x="2311334" y="5888225"/>
              <a:ext cx="839588" cy="1613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00344" y="6143821"/>
            <a:ext cx="142063" cy="142063"/>
            <a:chOff x="3000344" y="6143821"/>
            <a:chExt cx="142063" cy="1420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0344" y="6143821"/>
              <a:ext cx="142063" cy="1420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87410" y="8887357"/>
            <a:ext cx="839588" cy="161357"/>
            <a:chOff x="2187410" y="8887357"/>
            <a:chExt cx="839588" cy="1613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7410" y="8887357"/>
              <a:ext cx="839588" cy="1613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00344" y="8906404"/>
            <a:ext cx="142063" cy="142063"/>
            <a:chOff x="3000344" y="8906404"/>
            <a:chExt cx="142063" cy="1420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0344" y="8906404"/>
              <a:ext cx="142063" cy="14206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958" y="8208160"/>
            <a:ext cx="2432322" cy="156345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344986"/>
            <a:ext cx="9764019" cy="20437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4270"/>
            <a:ext cx="1233684" cy="14091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277" y="3818296"/>
            <a:ext cx="3027432" cy="10818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744973" y="2079206"/>
            <a:ext cx="4190199" cy="566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1493" y="-1862904"/>
            <a:ext cx="8920159" cy="10285714"/>
            <a:chOff x="10571493" y="-1862904"/>
            <a:chExt cx="892015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600000">
              <a:off x="10571493" y="-1862904"/>
              <a:ext cx="892015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0000" y="-787302"/>
            <a:ext cx="10285714" cy="11860317"/>
            <a:chOff x="7200000" y="-787302"/>
            <a:chExt cx="10285714" cy="118603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200000" y="-787302"/>
              <a:ext cx="10285714" cy="11860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96176" y="4764200"/>
            <a:ext cx="142063" cy="142063"/>
            <a:chOff x="9696176" y="4764200"/>
            <a:chExt cx="142063" cy="1420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6176" y="4764200"/>
              <a:ext cx="142063" cy="142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4263" y="128654"/>
            <a:ext cx="4150759" cy="11029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4393" y="231671"/>
            <a:ext cx="1296158" cy="1285714"/>
            <a:chOff x="264393" y="231671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393" y="231671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0452" y="999422"/>
            <a:ext cx="2427116" cy="4848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205" y="403776"/>
            <a:ext cx="923877" cy="10926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7873" y="3166154"/>
            <a:ext cx="13725046" cy="7684104"/>
            <a:chOff x="2307873" y="3166154"/>
            <a:chExt cx="13725046" cy="76841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511751" y="-503840"/>
              <a:ext cx="27450091" cy="153682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873" y="3166154"/>
              <a:ext cx="13725046" cy="7684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97706" y="399312"/>
            <a:ext cx="2935213" cy="2725535"/>
            <a:chOff x="13097706" y="399312"/>
            <a:chExt cx="2935213" cy="2725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97706" y="399312"/>
              <a:ext cx="2935213" cy="27255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42113" y="3113798"/>
            <a:ext cx="1266813" cy="161357"/>
            <a:chOff x="11742113" y="3113798"/>
            <a:chExt cx="1266813" cy="1613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742113" y="3113798"/>
              <a:ext cx="1266813" cy="1613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32937" y="2400746"/>
            <a:ext cx="775497" cy="161357"/>
            <a:chOff x="12332937" y="2400746"/>
            <a:chExt cx="775497" cy="1613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2937" y="2400746"/>
              <a:ext cx="775497" cy="1613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62533" y="1001712"/>
            <a:ext cx="2867516" cy="20601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44544" y="455636"/>
            <a:ext cx="2778794" cy="5643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99998" y="544437"/>
            <a:ext cx="2935213" cy="2376778"/>
            <a:chOff x="8199998" y="544437"/>
            <a:chExt cx="2935213" cy="23767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99998" y="544437"/>
              <a:ext cx="2935213" cy="23767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55357" y="3776826"/>
            <a:ext cx="1813390" cy="161357"/>
            <a:chOff x="8855357" y="3776826"/>
            <a:chExt cx="1813390" cy="1613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8855357" y="3776826"/>
              <a:ext cx="1813390" cy="1613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25150" y="1333340"/>
            <a:ext cx="2936844" cy="141184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55972" y="691315"/>
            <a:ext cx="2243416" cy="5712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77797" y="7456235"/>
            <a:ext cx="2900719" cy="161357"/>
            <a:chOff x="2877797" y="7456235"/>
            <a:chExt cx="2900719" cy="1613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2877797" y="7456235"/>
              <a:ext cx="2900719" cy="1613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463" y="5370052"/>
            <a:ext cx="2726334" cy="3401033"/>
            <a:chOff x="151463" y="5370052"/>
            <a:chExt cx="2726334" cy="34010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463" y="5370052"/>
              <a:ext cx="2726334" cy="340103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666" y="5472157"/>
            <a:ext cx="2840581" cy="9680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280" y="6334276"/>
            <a:ext cx="2734119" cy="20648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96176" y="4764200"/>
            <a:ext cx="142063" cy="142063"/>
            <a:chOff x="9696176" y="4764200"/>
            <a:chExt cx="142063" cy="1420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96176" y="4764200"/>
              <a:ext cx="142063" cy="1420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95750" y="3685820"/>
            <a:ext cx="142063" cy="142063"/>
            <a:chOff x="12295750" y="3685820"/>
            <a:chExt cx="142063" cy="14206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95750" y="3685820"/>
              <a:ext cx="142063" cy="1420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54966" y="7484806"/>
            <a:ext cx="123549" cy="123549"/>
            <a:chOff x="5654966" y="7484806"/>
            <a:chExt cx="123549" cy="12354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54966" y="7484806"/>
              <a:ext cx="123549" cy="1235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97017" y="4805508"/>
            <a:ext cx="1128284" cy="161357"/>
            <a:chOff x="14197017" y="4805508"/>
            <a:chExt cx="1128284" cy="16135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4197017" y="4805508"/>
              <a:ext cx="1128284" cy="1613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59182" y="4835231"/>
            <a:ext cx="123549" cy="123549"/>
            <a:chOff x="14159182" y="4835231"/>
            <a:chExt cx="123549" cy="1235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59182" y="4835231"/>
              <a:ext cx="123549" cy="1235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325301" y="3575811"/>
            <a:ext cx="2873551" cy="2376778"/>
            <a:chOff x="15325301" y="3575811"/>
            <a:chExt cx="2873551" cy="23767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25301" y="3575811"/>
              <a:ext cx="2873551" cy="237677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281306" y="3600316"/>
            <a:ext cx="2624646" cy="58539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40962" y="4243105"/>
            <a:ext cx="2885310" cy="141184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311303" y="8227103"/>
            <a:ext cx="1128284" cy="161357"/>
            <a:chOff x="14311303" y="8227103"/>
            <a:chExt cx="1128284" cy="1613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4311303" y="8227103"/>
              <a:ext cx="1128284" cy="1613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25589" y="8250639"/>
            <a:ext cx="123549" cy="123549"/>
            <a:chOff x="14225589" y="8250639"/>
            <a:chExt cx="123549" cy="12354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25589" y="8250639"/>
              <a:ext cx="123549" cy="1235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325301" y="6769626"/>
            <a:ext cx="2873551" cy="3149594"/>
            <a:chOff x="15325301" y="6769626"/>
            <a:chExt cx="2873551" cy="314959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25301" y="6769626"/>
              <a:ext cx="2873551" cy="314959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89073" y="6829442"/>
            <a:ext cx="3032636" cy="96805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341533" y="7790654"/>
            <a:ext cx="2886803" cy="21048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4263" y="128654"/>
            <a:ext cx="4150759" cy="11029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4393" y="231671"/>
            <a:ext cx="1296158" cy="1285714"/>
            <a:chOff x="264393" y="231671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393" y="231671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0449" y="999418"/>
            <a:ext cx="2722474" cy="4917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004" y="403778"/>
            <a:ext cx="1522239" cy="10727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7873" y="3166154"/>
            <a:ext cx="13725046" cy="7684104"/>
            <a:chOff x="2307873" y="3166154"/>
            <a:chExt cx="13725046" cy="76841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511751" y="-503840"/>
              <a:ext cx="27450091" cy="153682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873" y="3166154"/>
              <a:ext cx="13725046" cy="7684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90375" y="370058"/>
            <a:ext cx="2935213" cy="2725535"/>
            <a:chOff x="11290375" y="370058"/>
            <a:chExt cx="2935213" cy="2725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90375" y="370058"/>
              <a:ext cx="2935213" cy="27255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67915" y="3385765"/>
            <a:ext cx="956983" cy="161357"/>
            <a:chOff x="11167915" y="3385765"/>
            <a:chExt cx="956983" cy="1613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167915" y="3385765"/>
              <a:ext cx="956983" cy="1613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62821" y="3385765"/>
            <a:ext cx="1450123" cy="161357"/>
            <a:chOff x="13862821" y="3385765"/>
            <a:chExt cx="1450123" cy="1613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880000">
              <a:off x="13862821" y="3385765"/>
              <a:ext cx="1450123" cy="1613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90375" y="508366"/>
            <a:ext cx="2914159" cy="2459553"/>
            <a:chOff x="11290375" y="508366"/>
            <a:chExt cx="2914159" cy="24595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64337" y="1003705"/>
              <a:ext cx="2867516" cy="206018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6348" y="457628"/>
              <a:ext cx="2778794" cy="5643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9998" y="544437"/>
            <a:ext cx="2935213" cy="2376778"/>
            <a:chOff x="8199998" y="544437"/>
            <a:chExt cx="2935213" cy="23767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99998" y="544437"/>
              <a:ext cx="2935213" cy="23767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55357" y="3776826"/>
            <a:ext cx="1813390" cy="161357"/>
            <a:chOff x="8855357" y="3776826"/>
            <a:chExt cx="1813390" cy="1613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8855357" y="3776826"/>
              <a:ext cx="1813390" cy="16135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20047" y="1304438"/>
            <a:ext cx="2967436" cy="14407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55972" y="691315"/>
            <a:ext cx="2678705" cy="5712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77797" y="7456235"/>
            <a:ext cx="2900719" cy="161357"/>
            <a:chOff x="2877797" y="7456235"/>
            <a:chExt cx="2900719" cy="1613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2877797" y="7456235"/>
              <a:ext cx="2900719" cy="1613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463" y="5370052"/>
            <a:ext cx="2726334" cy="3401033"/>
            <a:chOff x="151463" y="5370052"/>
            <a:chExt cx="2726334" cy="34010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463" y="5370052"/>
              <a:ext cx="2726334" cy="340103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666" y="5461449"/>
            <a:ext cx="2424078" cy="92061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280" y="6334276"/>
            <a:ext cx="2734119" cy="206483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696176" y="4764200"/>
            <a:ext cx="142063" cy="142063"/>
            <a:chOff x="9696176" y="4764200"/>
            <a:chExt cx="142063" cy="1420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96176" y="4764200"/>
              <a:ext cx="142063" cy="1420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65728" y="3931166"/>
            <a:ext cx="142063" cy="142063"/>
            <a:chOff x="11565728" y="3931166"/>
            <a:chExt cx="142063" cy="14206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65728" y="3931166"/>
              <a:ext cx="142063" cy="1420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54966" y="7484806"/>
            <a:ext cx="123549" cy="123549"/>
            <a:chOff x="5654966" y="7484806"/>
            <a:chExt cx="123549" cy="12354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54966" y="7484806"/>
              <a:ext cx="123549" cy="1235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42766" y="5108540"/>
            <a:ext cx="1368249" cy="195674"/>
            <a:chOff x="14042766" y="5108540"/>
            <a:chExt cx="1368249" cy="19567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4042766" y="5108540"/>
              <a:ext cx="1368249" cy="1956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843026" y="5156627"/>
            <a:ext cx="123549" cy="123549"/>
            <a:chOff x="13843026" y="5156627"/>
            <a:chExt cx="123549" cy="12354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43026" y="5156627"/>
              <a:ext cx="123549" cy="1235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25301" y="3575811"/>
            <a:ext cx="2873551" cy="2376778"/>
            <a:chOff x="15325301" y="3575811"/>
            <a:chExt cx="2873551" cy="237677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25301" y="3575811"/>
              <a:ext cx="2873551" cy="237677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281306" y="3628025"/>
            <a:ext cx="2323202" cy="56439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40962" y="4214200"/>
            <a:ext cx="2886590" cy="177611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311303" y="8227103"/>
            <a:ext cx="1128284" cy="161357"/>
            <a:chOff x="14311303" y="8227103"/>
            <a:chExt cx="1128284" cy="16135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14311303" y="8227103"/>
              <a:ext cx="1128284" cy="1613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225589" y="8250639"/>
            <a:ext cx="123549" cy="123549"/>
            <a:chOff x="14225589" y="8250639"/>
            <a:chExt cx="123549" cy="12354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25589" y="8250639"/>
              <a:ext cx="123549" cy="1235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325301" y="6769626"/>
            <a:ext cx="2873551" cy="3149594"/>
            <a:chOff x="15325301" y="6769626"/>
            <a:chExt cx="2873551" cy="314959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325301" y="6769626"/>
              <a:ext cx="2873551" cy="314959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289073" y="6829442"/>
            <a:ext cx="3032636" cy="96805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341533" y="7790654"/>
            <a:ext cx="2886803" cy="210481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042766" y="3944935"/>
            <a:ext cx="142063" cy="142063"/>
            <a:chOff x="14042766" y="3944935"/>
            <a:chExt cx="142063" cy="14206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42766" y="3944935"/>
              <a:ext cx="142063" cy="14206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083796" y="572016"/>
            <a:ext cx="2873551" cy="2376778"/>
            <a:chOff x="15083796" y="572016"/>
            <a:chExt cx="2873551" cy="237677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83796" y="572016"/>
              <a:ext cx="2873551" cy="237677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039782" y="649334"/>
            <a:ext cx="2189358" cy="57128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100581" y="1304267"/>
            <a:ext cx="2885310" cy="14118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20012"/>
            <a:ext cx="4803315" cy="11303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9801" y="1727799"/>
            <a:ext cx="4044347" cy="4917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34723" y="8032400"/>
            <a:ext cx="4662335" cy="4357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27191" y="2935923"/>
            <a:ext cx="926101" cy="926101"/>
            <a:chOff x="11727191" y="2935923"/>
            <a:chExt cx="926101" cy="926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27191" y="2935923"/>
              <a:ext cx="926101" cy="9261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8540" y="2527933"/>
            <a:ext cx="12383713" cy="6501768"/>
            <a:chOff x="2978540" y="2527932"/>
            <a:chExt cx="12383713" cy="693314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78540" y="2527932"/>
              <a:ext cx="12383713" cy="6933145"/>
              <a:chOff x="2978540" y="2527932"/>
              <a:chExt cx="12383713" cy="693314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174610" y="-783398"/>
                <a:ext cx="24767425" cy="1386629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78540" y="2527932"/>
                <a:ext cx="12383713" cy="693314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2325" y="2960179"/>
              <a:ext cx="9516141" cy="5796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6211" y="934010"/>
            <a:ext cx="977212" cy="1092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ED58FD-57CC-4011-8BCC-DE9C8C58E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10" y="2933286"/>
            <a:ext cx="9551798" cy="54106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7971" y="-1021140"/>
            <a:ext cx="14198795" cy="12999618"/>
            <a:chOff x="4837971" y="-1021140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837971" y="-1021140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812" y="947631"/>
            <a:ext cx="5977002" cy="1102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4240"/>
            <a:ext cx="1157381" cy="1092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4943" y="2712647"/>
            <a:ext cx="12312655" cy="6893363"/>
            <a:chOff x="5354943" y="2712647"/>
            <a:chExt cx="12312655" cy="68933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6702" y="-593578"/>
              <a:ext cx="24625310" cy="137867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4943" y="2712647"/>
              <a:ext cx="12312655" cy="6893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137" y="3652577"/>
            <a:ext cx="5428121" cy="2115249"/>
            <a:chOff x="1193137" y="3652577"/>
            <a:chExt cx="5428121" cy="21152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137" y="3652577"/>
              <a:ext cx="5428121" cy="21152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2177" y="3731439"/>
            <a:ext cx="3453377" cy="627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26462" y="4158076"/>
            <a:ext cx="4393587" cy="15386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0087" y="4171553"/>
            <a:ext cx="926101" cy="926101"/>
            <a:chOff x="730087" y="4171553"/>
            <a:chExt cx="926101" cy="9261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087" y="4171553"/>
              <a:ext cx="926101" cy="9261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605" y="4272700"/>
            <a:ext cx="910985" cy="72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3137" y="5911480"/>
            <a:ext cx="5428121" cy="2855359"/>
            <a:chOff x="1193137" y="5911480"/>
            <a:chExt cx="5428121" cy="28553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3137" y="5911480"/>
              <a:ext cx="5428121" cy="285535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0649" y="5988800"/>
            <a:ext cx="3076345" cy="6455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54001" y="6492505"/>
            <a:ext cx="4609943" cy="2243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5777" y="7020687"/>
            <a:ext cx="926101" cy="926101"/>
            <a:chOff x="665777" y="7020687"/>
            <a:chExt cx="926101" cy="926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777" y="7020687"/>
              <a:ext cx="926101" cy="92610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2820" y="7131362"/>
            <a:ext cx="946969" cy="7237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7971" y="-1021140"/>
            <a:ext cx="14198795" cy="12999618"/>
            <a:chOff x="4837971" y="-1021140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837971" y="-1021140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812" y="947631"/>
            <a:ext cx="4413610" cy="1102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4240"/>
            <a:ext cx="1163597" cy="1092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4943" y="2712647"/>
            <a:ext cx="12312655" cy="6893363"/>
            <a:chOff x="5354943" y="2712647"/>
            <a:chExt cx="12312655" cy="68933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6702" y="-593578"/>
              <a:ext cx="24625310" cy="137867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4943" y="2712647"/>
              <a:ext cx="12312655" cy="6893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5598" y="3893407"/>
            <a:ext cx="5428121" cy="1964053"/>
            <a:chOff x="1165598" y="3893407"/>
            <a:chExt cx="5428121" cy="1964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598" y="3893407"/>
              <a:ext cx="5428121" cy="1964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0043" y="4209743"/>
            <a:ext cx="2173052" cy="6455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4329" y="4761316"/>
            <a:ext cx="4067527" cy="8339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2549" y="4412384"/>
            <a:ext cx="926101" cy="926101"/>
            <a:chOff x="702549" y="4412384"/>
            <a:chExt cx="926101" cy="9261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549" y="4412384"/>
              <a:ext cx="926101" cy="9261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066" y="4513530"/>
            <a:ext cx="910985" cy="72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5598" y="6008656"/>
            <a:ext cx="5428121" cy="1964053"/>
            <a:chOff x="1165598" y="6008656"/>
            <a:chExt cx="5428121" cy="19640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598" y="6008656"/>
              <a:ext cx="5428121" cy="19640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81760" y="6201911"/>
            <a:ext cx="2851182" cy="6365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94329" y="6693154"/>
            <a:ext cx="4495070" cy="11877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2549" y="6527632"/>
            <a:ext cx="926101" cy="926101"/>
            <a:chOff x="702549" y="6527632"/>
            <a:chExt cx="926101" cy="926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549" y="6527632"/>
              <a:ext cx="926101" cy="92610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9591" y="6638307"/>
            <a:ext cx="946969" cy="7237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7971" y="-1021140"/>
            <a:ext cx="14198795" cy="12999618"/>
            <a:chOff x="4837971" y="-1021140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837971" y="-1021140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812" y="947631"/>
            <a:ext cx="4413610" cy="1102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4240"/>
            <a:ext cx="1151767" cy="1092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4943" y="2712647"/>
            <a:ext cx="12312655" cy="6893363"/>
            <a:chOff x="5354943" y="2712647"/>
            <a:chExt cx="12312655" cy="68933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6702" y="-593578"/>
              <a:ext cx="24625310" cy="137867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4943" y="2712647"/>
              <a:ext cx="12312655" cy="6893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828" y="3524957"/>
            <a:ext cx="5428121" cy="2676737"/>
            <a:chOff x="1151828" y="3524957"/>
            <a:chExt cx="5428121" cy="2676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828" y="3524957"/>
              <a:ext cx="5428121" cy="26767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0827" y="3769634"/>
            <a:ext cx="3377442" cy="6434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9815" y="4387253"/>
            <a:ext cx="4638367" cy="15400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1533" y="4372737"/>
            <a:ext cx="926101" cy="926101"/>
            <a:chOff x="661533" y="4372737"/>
            <a:chExt cx="926101" cy="9261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533" y="4372737"/>
              <a:ext cx="926101" cy="9261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9050" y="4473883"/>
            <a:ext cx="910985" cy="72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1828" y="6352890"/>
            <a:ext cx="5428121" cy="1964053"/>
            <a:chOff x="1151828" y="6352890"/>
            <a:chExt cx="5428121" cy="19640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1828" y="6352890"/>
              <a:ext cx="5428121" cy="19640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7994" y="6546145"/>
            <a:ext cx="2048916" cy="6434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39247" y="7073293"/>
            <a:ext cx="4764986" cy="11863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8779" y="6871866"/>
            <a:ext cx="926101" cy="926101"/>
            <a:chOff x="688779" y="6871866"/>
            <a:chExt cx="926101" cy="926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779" y="6871866"/>
              <a:ext cx="926101" cy="92610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822" y="6982541"/>
            <a:ext cx="946969" cy="7237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7971" y="-1021140"/>
            <a:ext cx="14198795" cy="12999618"/>
            <a:chOff x="4837971" y="-1021140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837971" y="-1021140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812" y="947631"/>
            <a:ext cx="4413610" cy="1102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735" y="954135"/>
            <a:ext cx="958463" cy="1092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4943" y="2712647"/>
            <a:ext cx="12312655" cy="6893363"/>
            <a:chOff x="5354943" y="2712647"/>
            <a:chExt cx="12312655" cy="68933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6702" y="-593578"/>
              <a:ext cx="24625310" cy="137867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4943" y="2712647"/>
              <a:ext cx="12312655" cy="6893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828" y="3524957"/>
            <a:ext cx="5428121" cy="2676737"/>
            <a:chOff x="1151828" y="3524957"/>
            <a:chExt cx="5428121" cy="2676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828" y="3524957"/>
              <a:ext cx="5428121" cy="26767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0830" y="3769634"/>
            <a:ext cx="2851182" cy="6434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5115" y="4322392"/>
            <a:ext cx="4337443" cy="15400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1533" y="4372737"/>
            <a:ext cx="926101" cy="926101"/>
            <a:chOff x="661533" y="4372737"/>
            <a:chExt cx="926101" cy="9261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533" y="4372737"/>
              <a:ext cx="926101" cy="9261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9050" y="4473883"/>
            <a:ext cx="910985" cy="72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1828" y="6352890"/>
            <a:ext cx="5428121" cy="1964053"/>
            <a:chOff x="1151828" y="6352890"/>
            <a:chExt cx="5428121" cy="19640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1828" y="6352890"/>
              <a:ext cx="5428121" cy="19640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7992" y="6603282"/>
            <a:ext cx="2173052" cy="6434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39249" y="7246896"/>
            <a:ext cx="4607359" cy="8365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8779" y="6871866"/>
            <a:ext cx="926101" cy="926101"/>
            <a:chOff x="688779" y="6871866"/>
            <a:chExt cx="926101" cy="926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779" y="6871866"/>
              <a:ext cx="926101" cy="92610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822" y="6982541"/>
            <a:ext cx="946969" cy="7237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027" y="4800304"/>
            <a:ext cx="5056033" cy="5056033"/>
            <a:chOff x="-570027" y="4800304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-570027" y="4800304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0083" y="2410756"/>
            <a:ext cx="2592419" cy="20995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8116" y="1255268"/>
            <a:ext cx="1097768" cy="13895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138" y="4164392"/>
            <a:ext cx="2543174" cy="6628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1744973" y="2079206"/>
            <a:ext cx="4190199" cy="566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64461" y="6477160"/>
            <a:ext cx="5056033" cy="5056033"/>
            <a:chOff x="2464461" y="6477160"/>
            <a:chExt cx="5056033" cy="5056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80000">
              <a:off x="266459" y="4279158"/>
              <a:ext cx="10112065" cy="1011206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2464461" y="6477160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0000" y="-787302"/>
            <a:ext cx="10285714" cy="11860317"/>
            <a:chOff x="7200000" y="-787302"/>
            <a:chExt cx="10285714" cy="11860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200000" y="-787302"/>
              <a:ext cx="10285714" cy="118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6512" y="-1961324"/>
            <a:ext cx="10285714" cy="11860317"/>
            <a:chOff x="10996512" y="-1961324"/>
            <a:chExt cx="10285714" cy="11860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660000">
              <a:off x="10996512" y="-1961324"/>
              <a:ext cx="10285714" cy="11860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7971" y="-1021140"/>
            <a:ext cx="14198795" cy="12999618"/>
            <a:chOff x="4837971" y="-1021140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837971" y="-1021140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812" y="837476"/>
            <a:ext cx="5455872" cy="1102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735" y="954135"/>
            <a:ext cx="958062" cy="1092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4943" y="2712647"/>
            <a:ext cx="12312655" cy="6893363"/>
            <a:chOff x="5354943" y="2712647"/>
            <a:chExt cx="12312655" cy="68933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6702" y="-593578"/>
              <a:ext cx="24625310" cy="137867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4943" y="2712647"/>
              <a:ext cx="12312655" cy="6893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9367" y="2712647"/>
            <a:ext cx="5428121" cy="2561102"/>
            <a:chOff x="1179367" y="2712647"/>
            <a:chExt cx="5428121" cy="25611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367" y="2712647"/>
              <a:ext cx="5428121" cy="25611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0273" y="2795419"/>
            <a:ext cx="2851182" cy="6434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5511" y="3302197"/>
            <a:ext cx="4764986" cy="18952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9072" y="3560426"/>
            <a:ext cx="926101" cy="926101"/>
            <a:chOff x="689072" y="3560426"/>
            <a:chExt cx="926101" cy="9261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072" y="3560426"/>
              <a:ext cx="926101" cy="9261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6589" y="3661573"/>
            <a:ext cx="910985" cy="723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7967" y="5368068"/>
            <a:ext cx="5428121" cy="1847160"/>
            <a:chOff x="1157967" y="5368068"/>
            <a:chExt cx="5428121" cy="18471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7967" y="5368068"/>
              <a:ext cx="5428121" cy="18471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13207" y="5549614"/>
            <a:ext cx="2173052" cy="6365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09645" y="6115779"/>
            <a:ext cx="4839453" cy="8339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6318" y="5735581"/>
            <a:ext cx="926101" cy="926101"/>
            <a:chOff x="716318" y="5735581"/>
            <a:chExt cx="926101" cy="926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318" y="5735581"/>
              <a:ext cx="926101" cy="92610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3361" y="5846256"/>
            <a:ext cx="946969" cy="7237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22287" y="1613260"/>
            <a:ext cx="7668751" cy="4817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0320" y="7316286"/>
            <a:ext cx="5428121" cy="1964053"/>
            <a:chOff x="1160320" y="7316286"/>
            <a:chExt cx="5428121" cy="19640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0320" y="7316286"/>
              <a:ext cx="5428121" cy="19640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15559" y="7472646"/>
            <a:ext cx="2173052" cy="6524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7195" y="8030568"/>
            <a:ext cx="4821130" cy="12123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8670" y="7835262"/>
            <a:ext cx="926101" cy="926101"/>
            <a:chOff x="718670" y="7835262"/>
            <a:chExt cx="926101" cy="9261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670" y="7835262"/>
              <a:ext cx="926101" cy="92610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5713" y="7945943"/>
            <a:ext cx="946563" cy="7376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1812" y="837475"/>
            <a:ext cx="6629558" cy="11029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5735" y="954135"/>
            <a:ext cx="958062" cy="10926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2607" y="2533645"/>
            <a:ext cx="13600500" cy="7181855"/>
            <a:chOff x="2342607" y="2533645"/>
            <a:chExt cx="13600500" cy="76143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75149" y="-1118395"/>
              <a:ext cx="27200999" cy="1522875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2607" y="2533645"/>
              <a:ext cx="13600500" cy="76143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2287" y="1613260"/>
            <a:ext cx="2887557" cy="48179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EFC72B4-54F7-48A6-B3F5-0F0E006D9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00613"/>
            <a:ext cx="10363200" cy="581313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344986"/>
            <a:ext cx="2592421" cy="20437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4270"/>
            <a:ext cx="1249704" cy="14091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277" y="3818296"/>
            <a:ext cx="2670564" cy="10818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744973" y="2079206"/>
            <a:ext cx="4190199" cy="566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1493" y="-1862904"/>
            <a:ext cx="8920159" cy="10285714"/>
            <a:chOff x="10571493" y="-1862904"/>
            <a:chExt cx="892015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600000">
              <a:off x="10571493" y="-1862904"/>
              <a:ext cx="892015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0000" y="-787302"/>
            <a:ext cx="10285714" cy="11860317"/>
            <a:chOff x="7200000" y="-787302"/>
            <a:chExt cx="10285714" cy="118603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200000" y="-787302"/>
              <a:ext cx="10285714" cy="11860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64265"/>
            <a:ext cx="18285714" cy="6262690"/>
            <a:chOff x="0" y="-1664265"/>
            <a:chExt cx="18285714" cy="62626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664265"/>
              <a:ext cx="18285714" cy="62626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64669"/>
            <a:ext cx="1413680" cy="1102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4240"/>
            <a:ext cx="1104648" cy="1092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9477" y="3401033"/>
            <a:ext cx="15611318" cy="4461274"/>
            <a:chOff x="1449477" y="3401033"/>
            <a:chExt cx="15611318" cy="4461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9477" y="3401033"/>
              <a:ext cx="15611318" cy="44612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6104" y="3533637"/>
            <a:ext cx="1780914" cy="7523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8713" y="4404555"/>
            <a:ext cx="15148524" cy="27775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6956" y="5033585"/>
            <a:ext cx="4687753" cy="16455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1783" y="7610960"/>
            <a:ext cx="3732017" cy="7078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59475" y="6645777"/>
            <a:ext cx="7345287" cy="79280"/>
            <a:chOff x="9559475" y="6645777"/>
            <a:chExt cx="7345287" cy="792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475" y="6645777"/>
              <a:ext cx="7345287" cy="792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1769" y="6993531"/>
            <a:ext cx="2276044" cy="7078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1744973" y="2079206"/>
            <a:ext cx="4190199" cy="5665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1343" y="-241270"/>
            <a:ext cx="18597058" cy="11552144"/>
            <a:chOff x="3621343" y="-241270"/>
            <a:chExt cx="18597058" cy="115521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1343" y="-241270"/>
              <a:ext cx="18597058" cy="115521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64668"/>
            <a:ext cx="1545110" cy="11029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9685"/>
            <a:ext cx="1104648" cy="10727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258" y="3416459"/>
            <a:ext cx="11353631" cy="24285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64668"/>
            <a:ext cx="1413684" cy="11029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9688"/>
            <a:ext cx="1157983" cy="10926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21343" y="-241270"/>
            <a:ext cx="18597058" cy="11552144"/>
            <a:chOff x="3621343" y="-241270"/>
            <a:chExt cx="18597058" cy="115521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1343" y="-241270"/>
              <a:ext cx="18597058" cy="1155214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258" y="3416459"/>
            <a:ext cx="12749940" cy="30951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20011"/>
            <a:ext cx="8061543" cy="1130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9688"/>
            <a:ext cx="1157381" cy="10926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21343" y="-241270"/>
            <a:ext cx="18597058" cy="11552144"/>
            <a:chOff x="3621343" y="-241270"/>
            <a:chExt cx="18597058" cy="115521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1343" y="-241270"/>
              <a:ext cx="18597058" cy="1155214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418" y="3346619"/>
            <a:ext cx="14206643" cy="37856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027" y="4800304"/>
            <a:ext cx="5056033" cy="5056033"/>
            <a:chOff x="-570027" y="4800304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-570027" y="4800304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5009" y="2462529"/>
            <a:ext cx="4503724" cy="33475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8120" y="1255269"/>
            <a:ext cx="1235234" cy="14022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0245" y="5416746"/>
            <a:ext cx="4301915" cy="6628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1744973" y="2079206"/>
            <a:ext cx="4190199" cy="566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8231" y="6504698"/>
            <a:ext cx="5056033" cy="5056033"/>
            <a:chOff x="2478231" y="6504698"/>
            <a:chExt cx="5056033" cy="5056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80000">
              <a:off x="280229" y="4306696"/>
              <a:ext cx="10112065" cy="1011206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2478231" y="6504698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0000" y="-787302"/>
            <a:ext cx="10285714" cy="11860317"/>
            <a:chOff x="7200000" y="-787302"/>
            <a:chExt cx="10285714" cy="11860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200000" y="-787302"/>
              <a:ext cx="10285714" cy="118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6512" y="-1961324"/>
            <a:ext cx="10285714" cy="11860317"/>
            <a:chOff x="10996512" y="-1961324"/>
            <a:chExt cx="10285714" cy="11860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660000">
              <a:off x="10996512" y="-1961324"/>
              <a:ext cx="10285714" cy="11860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254" y="1665765"/>
            <a:ext cx="3678240" cy="3678240"/>
            <a:chOff x="8492254" y="1665765"/>
            <a:chExt cx="3678240" cy="3678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254" y="1665765"/>
              <a:ext cx="3678240" cy="3678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20011"/>
            <a:ext cx="4413620" cy="11303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9685"/>
            <a:ext cx="1104648" cy="107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42111" y="-476584"/>
            <a:ext cx="6221916" cy="6417900"/>
            <a:chOff x="12642111" y="-476584"/>
            <a:chExt cx="6221916" cy="64179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642111" y="-230112"/>
              <a:ext cx="6171429" cy="6171429"/>
              <a:chOff x="12642111" y="-230112"/>
              <a:chExt cx="6171429" cy="61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42111" y="-230112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692599" y="-476584"/>
              <a:ext cx="6171429" cy="6171429"/>
              <a:chOff x="12692599" y="-476584"/>
              <a:chExt cx="6171429" cy="61714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92599" y="-476584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138603" y="5536776"/>
            <a:ext cx="6133333" cy="4537134"/>
            <a:chOff x="10138603" y="5536776"/>
            <a:chExt cx="6133333" cy="45371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933601" y="5536776"/>
              <a:ext cx="4537134" cy="4537134"/>
              <a:chOff x="10933601" y="5536776"/>
              <a:chExt cx="4537134" cy="4537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33601" y="5536776"/>
                <a:ext cx="4537134" cy="453713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138603" y="5890615"/>
              <a:ext cx="6127132" cy="3829457"/>
              <a:chOff x="10138603" y="5890615"/>
              <a:chExt cx="6127132" cy="382945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38603" y="5890615"/>
                <a:ext cx="6127132" cy="3829457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4758" y="4058318"/>
            <a:ext cx="6397637" cy="17428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4758" y="5728632"/>
            <a:ext cx="5843288" cy="1209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418" y="2567382"/>
            <a:ext cx="3594517" cy="1007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5168" y="3345816"/>
            <a:ext cx="16685693" cy="6278969"/>
            <a:chOff x="815168" y="3345816"/>
            <a:chExt cx="16685693" cy="62789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168" y="3345816"/>
              <a:ext cx="16685693" cy="62789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964668"/>
            <a:ext cx="3629637" cy="11029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939688"/>
            <a:ext cx="1157983" cy="1092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사용자 지정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채기웅</cp:lastModifiedBy>
  <cp:revision>2</cp:revision>
  <dcterms:created xsi:type="dcterms:W3CDTF">2021-10-01T03:05:03Z</dcterms:created>
  <dcterms:modified xsi:type="dcterms:W3CDTF">2021-09-30T18:19:38Z</dcterms:modified>
</cp:coreProperties>
</file>